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01D18-B84C-40AE-A80E-9126F28E9F8F}" v="4" dt="2021-01-06T10:20:33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y.gaber@fart.bu.edu.eg" userId="641f8c27-9fe9-4783-9fae-c9fcccac1e28" providerId="ADAL" clId="{85901D18-B84C-40AE-A80E-9126F28E9F8F}"/>
    <pc:docChg chg="custSel addSld delSld modSld sldOrd">
      <pc:chgData name="engy.gaber@fart.bu.edu.eg" userId="641f8c27-9fe9-4783-9fae-c9fcccac1e28" providerId="ADAL" clId="{85901D18-B84C-40AE-A80E-9126F28E9F8F}" dt="2021-01-06T10:23:32.904" v="427" actId="1036"/>
      <pc:docMkLst>
        <pc:docMk/>
      </pc:docMkLst>
      <pc:sldChg chg="modSp new mod">
        <pc:chgData name="engy.gaber@fart.bu.edu.eg" userId="641f8c27-9fe9-4783-9fae-c9fcccac1e28" providerId="ADAL" clId="{85901D18-B84C-40AE-A80E-9126F28E9F8F}" dt="2021-01-06T10:21:02.382" v="284" actId="1035"/>
        <pc:sldMkLst>
          <pc:docMk/>
          <pc:sldMk cId="1441527529" sldId="256"/>
        </pc:sldMkLst>
        <pc:spChg chg="mod">
          <ac:chgData name="engy.gaber@fart.bu.edu.eg" userId="641f8c27-9fe9-4783-9fae-c9fcccac1e28" providerId="ADAL" clId="{85901D18-B84C-40AE-A80E-9126F28E9F8F}" dt="2021-01-06T10:21:02.382" v="284" actId="1035"/>
          <ac:spMkLst>
            <pc:docMk/>
            <pc:sldMk cId="1441527529" sldId="256"/>
            <ac:spMk id="2" creationId="{4A1ADD0D-2EEE-4E04-B247-D854FE579B44}"/>
          </ac:spMkLst>
        </pc:spChg>
        <pc:spChg chg="mod">
          <ac:chgData name="engy.gaber@fart.bu.edu.eg" userId="641f8c27-9fe9-4783-9fae-c9fcccac1e28" providerId="ADAL" clId="{85901D18-B84C-40AE-A80E-9126F28E9F8F}" dt="2021-01-06T10:20:57.462" v="273" actId="403"/>
          <ac:spMkLst>
            <pc:docMk/>
            <pc:sldMk cId="1441527529" sldId="256"/>
            <ac:spMk id="3" creationId="{27859FA8-4FEE-4B34-8A76-1D2E1BBB796C}"/>
          </ac:spMkLst>
        </pc:spChg>
      </pc:sldChg>
      <pc:sldChg chg="modSp new mod">
        <pc:chgData name="engy.gaber@fart.bu.edu.eg" userId="641f8c27-9fe9-4783-9fae-c9fcccac1e28" providerId="ADAL" clId="{85901D18-B84C-40AE-A80E-9126F28E9F8F}" dt="2021-01-06T10:18:18.399" v="244" actId="113"/>
        <pc:sldMkLst>
          <pc:docMk/>
          <pc:sldMk cId="1534183092" sldId="257"/>
        </pc:sldMkLst>
        <pc:spChg chg="mod">
          <ac:chgData name="engy.gaber@fart.bu.edu.eg" userId="641f8c27-9fe9-4783-9fae-c9fcccac1e28" providerId="ADAL" clId="{85901D18-B84C-40AE-A80E-9126F28E9F8F}" dt="2021-01-06T10:18:18.399" v="244" actId="113"/>
          <ac:spMkLst>
            <pc:docMk/>
            <pc:sldMk cId="1534183092" sldId="257"/>
            <ac:spMk id="2" creationId="{F2F8A840-7879-4393-A352-6408C7E6C37B}"/>
          </ac:spMkLst>
        </pc:spChg>
        <pc:spChg chg="mod">
          <ac:chgData name="engy.gaber@fart.bu.edu.eg" userId="641f8c27-9fe9-4783-9fae-c9fcccac1e28" providerId="ADAL" clId="{85901D18-B84C-40AE-A80E-9126F28E9F8F}" dt="2021-01-06T10:18:01.648" v="231" actId="2710"/>
          <ac:spMkLst>
            <pc:docMk/>
            <pc:sldMk cId="1534183092" sldId="257"/>
            <ac:spMk id="3" creationId="{5B4E4564-5CA5-4AEE-A2F2-9E10EAF526EA}"/>
          </ac:spMkLst>
        </pc:spChg>
      </pc:sldChg>
      <pc:sldChg chg="new del">
        <pc:chgData name="engy.gaber@fart.bu.edu.eg" userId="641f8c27-9fe9-4783-9fae-c9fcccac1e28" providerId="ADAL" clId="{85901D18-B84C-40AE-A80E-9126F28E9F8F}" dt="2021-01-06T10:18:52.490" v="250" actId="47"/>
        <pc:sldMkLst>
          <pc:docMk/>
          <pc:sldMk cId="3494162983" sldId="258"/>
        </pc:sldMkLst>
      </pc:sldChg>
      <pc:sldChg chg="new del">
        <pc:chgData name="engy.gaber@fart.bu.edu.eg" userId="641f8c27-9fe9-4783-9fae-c9fcccac1e28" providerId="ADAL" clId="{85901D18-B84C-40AE-A80E-9126F28E9F8F}" dt="2021-01-06T10:19:29.168" v="252" actId="47"/>
        <pc:sldMkLst>
          <pc:docMk/>
          <pc:sldMk cId="50954714" sldId="259"/>
        </pc:sldMkLst>
      </pc:sldChg>
      <pc:sldChg chg="new del">
        <pc:chgData name="engy.gaber@fart.bu.edu.eg" userId="641f8c27-9fe9-4783-9fae-c9fcccac1e28" providerId="ADAL" clId="{85901D18-B84C-40AE-A80E-9126F28E9F8F}" dt="2021-01-06T10:19:35.479" v="253" actId="47"/>
        <pc:sldMkLst>
          <pc:docMk/>
          <pc:sldMk cId="1866450339" sldId="260"/>
        </pc:sldMkLst>
      </pc:sldChg>
      <pc:sldChg chg="new del">
        <pc:chgData name="engy.gaber@fart.bu.edu.eg" userId="641f8c27-9fe9-4783-9fae-c9fcccac1e28" providerId="ADAL" clId="{85901D18-B84C-40AE-A80E-9126F28E9F8F}" dt="2021-01-06T10:19:36.997" v="254" actId="47"/>
        <pc:sldMkLst>
          <pc:docMk/>
          <pc:sldMk cId="3828367790" sldId="261"/>
        </pc:sldMkLst>
      </pc:sldChg>
      <pc:sldChg chg="add">
        <pc:chgData name="engy.gaber@fart.bu.edu.eg" userId="641f8c27-9fe9-4783-9fae-c9fcccac1e28" providerId="ADAL" clId="{85901D18-B84C-40AE-A80E-9126F28E9F8F}" dt="2021-01-06T10:18:47.235" v="249"/>
        <pc:sldMkLst>
          <pc:docMk/>
          <pc:sldMk cId="3683001724" sldId="262"/>
        </pc:sldMkLst>
      </pc:sldChg>
      <pc:sldChg chg="add">
        <pc:chgData name="engy.gaber@fart.bu.edu.eg" userId="641f8c27-9fe9-4783-9fae-c9fcccac1e28" providerId="ADAL" clId="{85901D18-B84C-40AE-A80E-9126F28E9F8F}" dt="2021-01-06T10:18:47.235" v="249"/>
        <pc:sldMkLst>
          <pc:docMk/>
          <pc:sldMk cId="4009233688" sldId="263"/>
        </pc:sldMkLst>
      </pc:sldChg>
      <pc:sldChg chg="add">
        <pc:chgData name="engy.gaber@fart.bu.edu.eg" userId="641f8c27-9fe9-4783-9fae-c9fcccac1e28" providerId="ADAL" clId="{85901D18-B84C-40AE-A80E-9126F28E9F8F}" dt="2021-01-06T10:19:26.768" v="251"/>
        <pc:sldMkLst>
          <pc:docMk/>
          <pc:sldMk cId="4043198732" sldId="264"/>
        </pc:sldMkLst>
      </pc:sldChg>
      <pc:sldChg chg="add">
        <pc:chgData name="engy.gaber@fart.bu.edu.eg" userId="641f8c27-9fe9-4783-9fae-c9fcccac1e28" providerId="ADAL" clId="{85901D18-B84C-40AE-A80E-9126F28E9F8F}" dt="2021-01-06T10:19:26.768" v="251"/>
        <pc:sldMkLst>
          <pc:docMk/>
          <pc:sldMk cId="608081614" sldId="265"/>
        </pc:sldMkLst>
      </pc:sldChg>
      <pc:sldChg chg="add">
        <pc:chgData name="engy.gaber@fart.bu.edu.eg" userId="641f8c27-9fe9-4783-9fae-c9fcccac1e28" providerId="ADAL" clId="{85901D18-B84C-40AE-A80E-9126F28E9F8F}" dt="2021-01-06T10:20:07.294" v="255"/>
        <pc:sldMkLst>
          <pc:docMk/>
          <pc:sldMk cId="1176983285" sldId="266"/>
        </pc:sldMkLst>
      </pc:sldChg>
      <pc:sldChg chg="add">
        <pc:chgData name="engy.gaber@fart.bu.edu.eg" userId="641f8c27-9fe9-4783-9fae-c9fcccac1e28" providerId="ADAL" clId="{85901D18-B84C-40AE-A80E-9126F28E9F8F}" dt="2021-01-06T10:20:07.294" v="255"/>
        <pc:sldMkLst>
          <pc:docMk/>
          <pc:sldMk cId="1780975481" sldId="267"/>
        </pc:sldMkLst>
      </pc:sldChg>
      <pc:sldChg chg="add">
        <pc:chgData name="engy.gaber@fart.bu.edu.eg" userId="641f8c27-9fe9-4783-9fae-c9fcccac1e28" providerId="ADAL" clId="{85901D18-B84C-40AE-A80E-9126F28E9F8F}" dt="2021-01-06T10:20:33.154" v="256"/>
        <pc:sldMkLst>
          <pc:docMk/>
          <pc:sldMk cId="801723390" sldId="268"/>
        </pc:sldMkLst>
      </pc:sldChg>
      <pc:sldChg chg="add">
        <pc:chgData name="engy.gaber@fart.bu.edu.eg" userId="641f8c27-9fe9-4783-9fae-c9fcccac1e28" providerId="ADAL" clId="{85901D18-B84C-40AE-A80E-9126F28E9F8F}" dt="2021-01-06T10:20:33.154" v="256"/>
        <pc:sldMkLst>
          <pc:docMk/>
          <pc:sldMk cId="2935238899" sldId="269"/>
        </pc:sldMkLst>
      </pc:sldChg>
      <pc:sldChg chg="delSp modSp new mod ord">
        <pc:chgData name="engy.gaber@fart.bu.edu.eg" userId="641f8c27-9fe9-4783-9fae-c9fcccac1e28" providerId="ADAL" clId="{85901D18-B84C-40AE-A80E-9126F28E9F8F}" dt="2021-01-06T10:23:32.904" v="427" actId="1036"/>
        <pc:sldMkLst>
          <pc:docMk/>
          <pc:sldMk cId="3431049163" sldId="270"/>
        </pc:sldMkLst>
        <pc:spChg chg="del">
          <ac:chgData name="engy.gaber@fart.bu.edu.eg" userId="641f8c27-9fe9-4783-9fae-c9fcccac1e28" providerId="ADAL" clId="{85901D18-B84C-40AE-A80E-9126F28E9F8F}" dt="2021-01-06T10:21:28.853" v="288" actId="478"/>
          <ac:spMkLst>
            <pc:docMk/>
            <pc:sldMk cId="3431049163" sldId="270"/>
            <ac:spMk id="2" creationId="{367B70FE-AF5E-443B-A541-0FA9C6B232A0}"/>
          </ac:spMkLst>
        </pc:spChg>
        <pc:spChg chg="mod">
          <ac:chgData name="engy.gaber@fart.bu.edu.eg" userId="641f8c27-9fe9-4783-9fae-c9fcccac1e28" providerId="ADAL" clId="{85901D18-B84C-40AE-A80E-9126F28E9F8F}" dt="2021-01-06T10:23:32.904" v="427" actId="1036"/>
          <ac:spMkLst>
            <pc:docMk/>
            <pc:sldMk cId="3431049163" sldId="270"/>
            <ac:spMk id="3" creationId="{1BE1403C-1867-4547-9984-E8700FC7D4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B4CA-A304-4AE9-97DC-2FDC82506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B30EB-4E4B-471A-BC74-3F79E7B09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79121-185F-43AD-AFE4-46178F1F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A4040-384A-450C-B6EC-9ECEE03E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B1FC-8A3E-47DB-AC32-927D4C65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5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5B3B-A216-4667-89DB-94680E82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47A8B-D535-4C14-951B-1E3E3ABA3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51A52-E18E-4F47-865E-DC27BFDF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F2346-0C5D-42E4-9770-A884DEDEB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0EAF3-8575-4F60-ADA6-E47D958F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6AAD6-901C-433C-ADA1-FBB3FD70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11261-7445-4CE4-B07F-EFADA9E74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B3A46-8E4C-4F9D-B6AE-CAF36205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7A9C0-3AAA-4122-B052-AC2624B0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D0FEF-250E-4C50-BAC3-D1E97D2F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5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CB923-8CBD-466A-9D43-8C916C665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DA7F5-4C2C-42E8-BFEF-A4A64D867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9C9DD-A22D-4B6B-8874-7E304E14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DDFB3-85A4-4614-A932-92B4E971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4D566-DE5A-449C-A9F3-6CFB3D0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CEC0-BE1B-4ED4-8976-F9E45B2E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EB67-997A-4C5B-BB81-9FFBBA242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12994-7FA4-480F-9213-EA6C1F30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B8AE5-76EC-44F0-9A39-C5456D8C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82D5-A3D5-4EE3-AD0B-1806C152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F57E-D387-4547-B5A8-976E99865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5810-D868-4342-8054-11083D7EB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AD3B4-76B3-45CD-9E6C-9B76939FB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7BB73-518A-46B8-832D-3372B307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89522-E25D-4907-AD4F-7B4628103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9AEB4-B348-43AE-9FF9-65BF17B10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B2A3D-5B8D-40F2-AE8D-4DE0B19A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5B0AC-A223-4507-BD57-5D2F9092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5E92C-633D-4E3A-BD6B-7DBCF3CB0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6C99E-B1EF-495A-B103-5A6108B7D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6987B-9586-4A97-B8C5-CF8C721CB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06F13-36DD-4FAC-B840-3E1A98FF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A8213-798F-4149-9433-069028E1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1C63D-C09B-4A67-9068-5C7F030A6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4FC5A-B93F-4729-8494-7191D1FD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2C821-0DFF-4A5D-B821-C7D01F74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8EB4D6-CC1D-4E23-8595-499A4FA3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B9D23-13FA-4470-9EB9-9BEAB757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1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E5978-C247-4DC7-A587-3A2401A4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5E8AA-34E4-4DA7-89C6-C129A1B6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C6FBA-ED12-4E39-8A11-AB2B74C3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FD09-525B-44BA-AB4F-F097D91F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2B3C-1412-4435-B8A9-EA345912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E6214-3646-4CA7-BC70-AFD3A9E67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178A5-0E52-4BEF-B8FE-BD946C38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0FDBE-CA42-4360-88CE-55963D72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31839-38BB-41F6-BA2C-844774CD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42C9-10E8-45B4-A490-B885A833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466BB7-B4BB-4CF0-A04E-E6750E7B8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4D26-8B7A-49EB-8A11-B7EBB5251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80C9-E8EF-48D9-AB06-6F8B3A47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9E315-AF7A-4B47-BB30-73D8B4A4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F628F-6453-4850-99D2-EC9A57C2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B9557-DDCB-44EF-8560-0E7BE40C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02C59-ABDB-48EF-83BE-1D5EB79FE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93FE3-0B45-47E4-94CE-02174CCE2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89DB-A5DA-41AF-B9C1-5FB26B44EC51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0300E-C9DC-4F2A-982C-6F3EDBE1B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0D7B5-38F4-4A28-A2ED-41A5A3839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AC8D-2C3E-4E9B-898B-47C953E9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1403C-1867-4547-9984-E8700FC7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198"/>
            <a:ext cx="10515600" cy="5151953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sz="4800" b="1" dirty="0" err="1">
                <a:latin typeface="Algerian" panose="04020705040A02060702" pitchFamily="82" charset="0"/>
              </a:rPr>
              <a:t>Socioliguistics</a:t>
            </a:r>
            <a:r>
              <a:rPr lang="en-US" sz="4800" b="1" dirty="0">
                <a:latin typeface="Algerian" panose="04020705040A02060702" pitchFamily="82" charset="0"/>
              </a:rPr>
              <a:t>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sz="4800" b="1" dirty="0">
                <a:latin typeface="Algerian" panose="04020705040A02060702" pitchFamily="82" charset="0"/>
              </a:rPr>
              <a:t>3</a:t>
            </a:r>
            <a:r>
              <a:rPr lang="en-US" sz="4800" b="1" baseline="30000" dirty="0">
                <a:latin typeface="Algerian" panose="04020705040A02060702" pitchFamily="82" charset="0"/>
              </a:rPr>
              <a:t>rd</a:t>
            </a:r>
            <a:r>
              <a:rPr lang="en-US" sz="4800" b="1" dirty="0">
                <a:latin typeface="Algerian" panose="04020705040A02060702" pitchFamily="82" charset="0"/>
              </a:rPr>
              <a:t> Year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sz="4800" b="1" dirty="0">
                <a:latin typeface="Algerian" panose="04020705040A02060702" pitchFamily="82" charset="0"/>
              </a:rPr>
              <a:t>Prof. </a:t>
            </a:r>
            <a:r>
              <a:rPr lang="en-US" sz="4800" b="1" dirty="0" err="1">
                <a:latin typeface="Algerian" panose="04020705040A02060702" pitchFamily="82" charset="0"/>
              </a:rPr>
              <a:t>nazik</a:t>
            </a:r>
            <a:r>
              <a:rPr lang="en-US" sz="4800" b="1" dirty="0">
                <a:latin typeface="Algerian" panose="04020705040A02060702" pitchFamily="82" charset="0"/>
              </a:rPr>
              <a:t> </a:t>
            </a:r>
            <a:r>
              <a:rPr lang="en-US" sz="4800" b="1" dirty="0" err="1">
                <a:latin typeface="Algerian" panose="04020705040A02060702" pitchFamily="82" charset="0"/>
              </a:rPr>
              <a:t>abdellateef</a:t>
            </a:r>
            <a:endParaRPr lang="en-US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4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5862-F7D7-415E-B62D-1390023F9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4399"/>
            <a:ext cx="9144000" cy="2387600"/>
          </a:xfrm>
        </p:spPr>
        <p:txBody>
          <a:bodyPr/>
          <a:lstStyle/>
          <a:p>
            <a:r>
              <a:rPr lang="en-US" dirty="0"/>
              <a:t>Lecture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6D0D6-A068-4992-BD88-DBC761CC0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Styles, gender and social class</a:t>
            </a:r>
          </a:p>
        </p:txBody>
      </p:sp>
    </p:spTree>
    <p:extLst>
      <p:ext uri="{BB962C8B-B14F-4D97-AF65-F5344CB8AC3E}">
        <p14:creationId xmlns:p14="http://schemas.microsoft.com/office/powerpoint/2010/main" val="80172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6469-5F8F-43C8-8EA9-53ADF0D6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Styles, gender and social class</a:t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4A54C-1771-4AFC-8B48-915B9A80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varieties or registers</a:t>
            </a:r>
          </a:p>
          <a:p>
            <a:r>
              <a:rPr lang="en-US" dirty="0"/>
              <a:t>Slang and solidarity</a:t>
            </a:r>
          </a:p>
          <a:p>
            <a:r>
              <a:rPr lang="en-US" dirty="0"/>
              <a:t>Language and gender</a:t>
            </a:r>
          </a:p>
        </p:txBody>
      </p:sp>
    </p:spTree>
    <p:extLst>
      <p:ext uri="{BB962C8B-B14F-4D97-AF65-F5344CB8AC3E}">
        <p14:creationId xmlns:p14="http://schemas.microsoft.com/office/powerpoint/2010/main" val="293523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DD0D-2EEE-4E04-B247-D854FE579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7279"/>
            <a:ext cx="9144000" cy="2387600"/>
          </a:xfrm>
        </p:spPr>
        <p:txBody>
          <a:bodyPr/>
          <a:lstStyle/>
          <a:p>
            <a:r>
              <a:rPr lang="en-US" dirty="0"/>
              <a:t>Lecture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59FA8-4FEE-4B34-8A76-1D2E1BBB7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44152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A840-7879-4393-A352-6408C7E6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E4564-5CA5-4AEE-A2F2-9E10EAF52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Our first lecture will be a kind of introduction. In it we will get to know about sociolinguistics and its related terms. We also will know more about the main objectives of the course.</a:t>
            </a:r>
          </a:p>
        </p:txBody>
      </p:sp>
    </p:spTree>
    <p:extLst>
      <p:ext uri="{BB962C8B-B14F-4D97-AF65-F5344CB8AC3E}">
        <p14:creationId xmlns:p14="http://schemas.microsoft.com/office/powerpoint/2010/main" val="153418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63FA-DA31-4F5C-B63C-60123D0F0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8805"/>
            <a:ext cx="9144000" cy="2387600"/>
          </a:xfrm>
        </p:spPr>
        <p:txBody>
          <a:bodyPr/>
          <a:lstStyle/>
          <a:p>
            <a:r>
              <a:rPr lang="en-US" dirty="0"/>
              <a:t>Lecture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80192-46CD-4A96-A706-90A516BC2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social study of language</a:t>
            </a:r>
          </a:p>
        </p:txBody>
      </p:sp>
    </p:spTree>
    <p:extLst>
      <p:ext uri="{BB962C8B-B14F-4D97-AF65-F5344CB8AC3E}">
        <p14:creationId xmlns:p14="http://schemas.microsoft.com/office/powerpoint/2010/main" val="368300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72CA-911F-48B9-B579-946C5251B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social study of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72C1-CE85-4AB9-AA5C-CDB21F44B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definition of sociolinguistics</a:t>
            </a:r>
          </a:p>
          <a:p>
            <a:r>
              <a:rPr lang="en-US" dirty="0"/>
              <a:t>The methods of inquiry</a:t>
            </a:r>
          </a:p>
          <a:p>
            <a:r>
              <a:rPr lang="en-US" dirty="0"/>
              <a:t>What are the data</a:t>
            </a:r>
          </a:p>
        </p:txBody>
      </p:sp>
    </p:spTree>
    <p:extLst>
      <p:ext uri="{BB962C8B-B14F-4D97-AF65-F5344CB8AC3E}">
        <p14:creationId xmlns:p14="http://schemas.microsoft.com/office/powerpoint/2010/main" val="40092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C3D0-B5A9-42A8-ADFF-4951194DE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2873"/>
            <a:ext cx="9144000" cy="2387600"/>
          </a:xfrm>
        </p:spPr>
        <p:txBody>
          <a:bodyPr/>
          <a:lstStyle/>
          <a:p>
            <a:r>
              <a:rPr lang="en-US" dirty="0"/>
              <a:t>Lecture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2565A-599C-4945-ABE6-D2C5AB4A7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ethnography of speaking</a:t>
            </a:r>
          </a:p>
        </p:txBody>
      </p:sp>
    </p:spTree>
    <p:extLst>
      <p:ext uri="{BB962C8B-B14F-4D97-AF65-F5344CB8AC3E}">
        <p14:creationId xmlns:p14="http://schemas.microsoft.com/office/powerpoint/2010/main" val="404319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E9958-D914-4FE0-AC94-99A25E60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ethnography of speaking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5693-6E26-4444-9310-CDB17BE9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Dell </a:t>
            </a:r>
            <a:r>
              <a:rPr lang="en-US" dirty="0" err="1"/>
              <a:t>hymes</a:t>
            </a:r>
            <a:r>
              <a:rPr lang="en-US" dirty="0"/>
              <a:t> and ethnography of speaking</a:t>
            </a:r>
          </a:p>
          <a:p>
            <a:r>
              <a:rPr lang="en-US" dirty="0"/>
              <a:t>Conversational interchange</a:t>
            </a:r>
          </a:p>
          <a:p>
            <a:r>
              <a:rPr lang="en-US" dirty="0"/>
              <a:t>Terms </a:t>
            </a:r>
            <a:r>
              <a:rPr lang="en-US"/>
              <a:t>of address</a:t>
            </a:r>
          </a:p>
        </p:txBody>
      </p:sp>
    </p:spTree>
    <p:extLst>
      <p:ext uri="{BB962C8B-B14F-4D97-AF65-F5344CB8AC3E}">
        <p14:creationId xmlns:p14="http://schemas.microsoft.com/office/powerpoint/2010/main" val="60808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E26B-6220-43FD-86CE-A1881EC2F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5250"/>
            <a:ext cx="9144000" cy="2387600"/>
          </a:xfrm>
        </p:spPr>
        <p:txBody>
          <a:bodyPr/>
          <a:lstStyle/>
          <a:p>
            <a:r>
              <a:rPr lang="en-US" dirty="0"/>
              <a:t>Lecture 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5BD8C-2224-4932-AC95-32F58B785E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Speech community</a:t>
            </a:r>
          </a:p>
        </p:txBody>
      </p:sp>
    </p:spTree>
    <p:extLst>
      <p:ext uri="{BB962C8B-B14F-4D97-AF65-F5344CB8AC3E}">
        <p14:creationId xmlns:p14="http://schemas.microsoft.com/office/powerpoint/2010/main" val="117698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BCE0-8D70-4606-9DD3-8240F9A1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Speech community</a:t>
            </a:r>
            <a:br>
              <a:rPr lang="en-US" sz="4400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0F8C5-53F2-4D14-8FEC-C54951A5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speech community</a:t>
            </a:r>
          </a:p>
          <a:p>
            <a:r>
              <a:rPr lang="en-US" dirty="0"/>
              <a:t>Dialectology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7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131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Office Theme</vt:lpstr>
      <vt:lpstr>PowerPoint Presentation</vt:lpstr>
      <vt:lpstr>Lecture 1</vt:lpstr>
      <vt:lpstr>Introduction</vt:lpstr>
      <vt:lpstr>Lecture 2</vt:lpstr>
      <vt:lpstr>The social study of language</vt:lpstr>
      <vt:lpstr>Lecture 3</vt:lpstr>
      <vt:lpstr>The ethnography of speaking </vt:lpstr>
      <vt:lpstr>Lecture 4 </vt:lpstr>
      <vt:lpstr>Speech community </vt:lpstr>
      <vt:lpstr>Lecture 5</vt:lpstr>
      <vt:lpstr>Styles, gender and social class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engy.gaber@fart.bu.edu.eg</dc:creator>
  <cp:lastModifiedBy>engy.gaber@fart.bu.edu.eg</cp:lastModifiedBy>
  <cp:revision>1</cp:revision>
  <dcterms:created xsi:type="dcterms:W3CDTF">2021-01-06T10:14:20Z</dcterms:created>
  <dcterms:modified xsi:type="dcterms:W3CDTF">2021-01-06T10:23:37Z</dcterms:modified>
</cp:coreProperties>
</file>